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512" y="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1005840"/>
            <a:ext cx="10698480" cy="8229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600" b="1">
                <a:solidFill>
                  <a:srgbClr val="FFFFFF"/>
                </a:solidFill>
                <a:latin typeface="Aptos Display"/>
              </a:rPr>
              <a:t>THE MILE A DAY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965960"/>
            <a:ext cx="103327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500" b="0">
                <a:solidFill>
                  <a:srgbClr val="FFFFFF"/>
                </a:solidFill>
                <a:latin typeface="Aptos"/>
              </a:rPr>
              <a:t>Move • Smile • Build miles together</a:t>
            </a:r>
          </a:p>
        </p:txBody>
      </p:sp>
      <p:sp>
        <p:nvSpPr>
          <p:cNvPr id="5" name="Oval 4"/>
          <p:cNvSpPr/>
          <p:nvPr/>
        </p:nvSpPr>
        <p:spPr>
          <a:xfrm>
            <a:off x="3246120" y="2971800"/>
            <a:ext cx="1051560" cy="1051560"/>
          </a:xfrm>
          <a:prstGeom prst="ellipse">
            <a:avLst/>
          </a:prstGeom>
          <a:solidFill>
            <a:srgbClr val="00A7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3246120" y="3127248"/>
            <a:ext cx="10515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1F384D"/>
                </a:solidFill>
                <a:latin typeface="Aptos Display"/>
              </a:rPr>
              <a:t>1</a:t>
            </a:r>
          </a:p>
        </p:txBody>
      </p:sp>
      <p:sp>
        <p:nvSpPr>
          <p:cNvPr id="7" name="Oval 6"/>
          <p:cNvSpPr/>
          <p:nvPr/>
        </p:nvSpPr>
        <p:spPr>
          <a:xfrm>
            <a:off x="4663440" y="2971800"/>
            <a:ext cx="1051560" cy="1051560"/>
          </a:xfrm>
          <a:prstGeom prst="ellipse">
            <a:avLst/>
          </a:prstGeom>
          <a:solidFill>
            <a:srgbClr val="76B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4663440" y="3127248"/>
            <a:ext cx="10515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1F384D"/>
                </a:solidFill>
                <a:latin typeface="Aptos Display"/>
              </a:rPr>
              <a:t>2</a:t>
            </a:r>
          </a:p>
        </p:txBody>
      </p:sp>
      <p:sp>
        <p:nvSpPr>
          <p:cNvPr id="9" name="Oval 8"/>
          <p:cNvSpPr/>
          <p:nvPr/>
        </p:nvSpPr>
        <p:spPr>
          <a:xfrm>
            <a:off x="6080760" y="2971800"/>
            <a:ext cx="1051560" cy="1051560"/>
          </a:xfrm>
          <a:prstGeom prst="ellipse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6080760" y="3127248"/>
            <a:ext cx="10515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1F384D"/>
                </a:solidFill>
                <a:latin typeface="Aptos Display"/>
              </a:rPr>
              <a:t>3</a:t>
            </a:r>
          </a:p>
        </p:txBody>
      </p:sp>
      <p:sp>
        <p:nvSpPr>
          <p:cNvPr id="11" name="Oval 10"/>
          <p:cNvSpPr/>
          <p:nvPr/>
        </p:nvSpPr>
        <p:spPr>
          <a:xfrm>
            <a:off x="7498079" y="2971800"/>
            <a:ext cx="1051560" cy="1051560"/>
          </a:xfrm>
          <a:prstGeom prst="ellipse">
            <a:avLst/>
          </a:prstGeom>
          <a:solidFill>
            <a:srgbClr val="FFD23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7498079" y="3127248"/>
            <a:ext cx="105156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600" b="1">
                <a:solidFill>
                  <a:srgbClr val="1F384D"/>
                </a:solidFill>
                <a:latin typeface="Aptos Display"/>
              </a:rPr>
              <a:t>4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" y="4709160"/>
            <a:ext cx="1014984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Aptos Display"/>
              </a:rPr>
              <a:t>Can your year group become our Mile a Day champions?</a:t>
            </a:r>
          </a:p>
        </p:txBody>
      </p:sp>
      <p:sp>
        <p:nvSpPr>
          <p:cNvPr id="14" name="Rectangle 13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11480" y="6565392"/>
            <a:ext cx="7315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Aptos"/>
              </a:rPr>
              <a:t>Towcester C of E Primary School • Mile a Day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00A7D6"/>
                </a:solidFill>
                <a:latin typeface="Aptos Display"/>
              </a:rPr>
              <a:t>What is the Mile a Day?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932688"/>
            <a:ext cx="10972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58636C"/>
                </a:solidFill>
                <a:latin typeface="Aptos"/>
              </a:rPr>
              <a:t>A simple way for everyone to move more during the school day.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565392"/>
            <a:ext cx="7315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Aptos"/>
              </a:rPr>
              <a:t>Towcester C of E Primary School • Mile a Day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508760"/>
            <a:ext cx="3429000" cy="4343400"/>
          </a:xfrm>
          <a:prstGeom prst="roundRect">
            <a:avLst/>
          </a:prstGeom>
          <a:solidFill>
            <a:srgbClr val="F7F9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640080" y="1508760"/>
            <a:ext cx="109728" cy="4343400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68680" y="1673351"/>
            <a:ext cx="2971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E22C79"/>
                </a:solidFill>
                <a:latin typeface="Aptos Display"/>
              </a:rPr>
              <a:t>①  5 LAPS = 1 MILE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68680" y="2148839"/>
            <a:ext cx="2971800" cy="3520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84D"/>
                </a:solidFill>
                <a:latin typeface="Aptos"/>
              </a:rPr>
              <a:t>Walk, jog or run the school route at a pace that works for you.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389120" y="1508760"/>
            <a:ext cx="3429000" cy="4343400"/>
          </a:xfrm>
          <a:prstGeom prst="roundRect">
            <a:avLst/>
          </a:prstGeom>
          <a:solidFill>
            <a:srgbClr val="F7F9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389120" y="1508760"/>
            <a:ext cx="109728" cy="4343400"/>
          </a:xfrm>
          <a:prstGeom prst="rect">
            <a:avLst/>
          </a:prstGeom>
          <a:solidFill>
            <a:srgbClr val="00A7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17720" y="1673351"/>
            <a:ext cx="2971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00A7D6"/>
                </a:solidFill>
                <a:latin typeface="Aptos Display"/>
              </a:rPr>
              <a:t>♥  EVERYONE JOINS IN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17720" y="2148839"/>
            <a:ext cx="2971800" cy="3520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84D"/>
                </a:solidFill>
                <a:latin typeface="Aptos"/>
              </a:rPr>
              <a:t>It is not a race. The goal is to move, keep going and build a positive habit.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138160" y="1508760"/>
            <a:ext cx="3429000" cy="4343400"/>
          </a:xfrm>
          <a:prstGeom prst="roundRect">
            <a:avLst/>
          </a:prstGeom>
          <a:solidFill>
            <a:srgbClr val="F7F9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138160" y="1508760"/>
            <a:ext cx="109728" cy="4343400"/>
          </a:xfrm>
          <a:prstGeom prst="rect">
            <a:avLst/>
          </a:prstGeom>
          <a:solidFill>
            <a:srgbClr val="76B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66760" y="1673351"/>
            <a:ext cx="2971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76B42E"/>
                </a:solidFill>
                <a:latin typeface="Aptos Display"/>
              </a:rPr>
              <a:t>★  BUILD YOUR MILES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66760" y="2148839"/>
            <a:ext cx="2971800" cy="35204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84D"/>
                </a:solidFill>
                <a:latin typeface="Aptos"/>
              </a:rPr>
              <a:t>Every completed Mile counts towards your year group's total on the Mile a Day tracker.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00A7D6"/>
                </a:solidFill>
                <a:latin typeface="Aptos Display"/>
              </a:rPr>
              <a:t>When will we do it?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932688"/>
            <a:ext cx="10972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58636C"/>
                </a:solidFill>
                <a:latin typeface="Aptos"/>
              </a:rPr>
              <a:t>Your teacher chooses the best time in the school day.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565392"/>
            <a:ext cx="7315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Aptos"/>
              </a:rPr>
              <a:t>Towcester C of E Primary School • Mile a Day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1600200"/>
            <a:ext cx="3337560" cy="4114800"/>
          </a:xfrm>
          <a:prstGeom prst="roundRect">
            <a:avLst/>
          </a:prstGeom>
          <a:solidFill>
            <a:srgbClr val="F7F9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777240" y="1600200"/>
            <a:ext cx="109728" cy="4114800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005840" y="1764792"/>
            <a:ext cx="2880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E22C79"/>
                </a:solidFill>
                <a:latin typeface="Aptos Display"/>
              </a:rPr>
              <a:t>✓  OUR MINIMUM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5840" y="2240280"/>
            <a:ext cx="2880360" cy="3291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84D"/>
                </a:solidFill>
                <a:latin typeface="Aptos"/>
              </a:rPr>
              <a:t>At least 3 Mile a Day sessions every week.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34840" y="1600200"/>
            <a:ext cx="3337560" cy="4114800"/>
          </a:xfrm>
          <a:prstGeom prst="roundRect">
            <a:avLst/>
          </a:prstGeom>
          <a:solidFill>
            <a:srgbClr val="F7F9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434840" y="1600200"/>
            <a:ext cx="109728" cy="4114800"/>
          </a:xfrm>
          <a:prstGeom prst="rect">
            <a:avLst/>
          </a:prstGeom>
          <a:solidFill>
            <a:srgbClr val="00A7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63440" y="1764792"/>
            <a:ext cx="2880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00A7D6"/>
                </a:solidFill>
                <a:latin typeface="Aptos Display"/>
              </a:rPr>
              <a:t>★  OUR AIM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63440" y="2240280"/>
            <a:ext cx="2880360" cy="3291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84D"/>
                </a:solidFill>
                <a:latin typeface="Aptos"/>
              </a:rPr>
              <a:t>Do it every day when we can — that can mean 5 miles in a school week!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092440" y="1600200"/>
            <a:ext cx="3337560" cy="4114800"/>
          </a:xfrm>
          <a:prstGeom prst="roundRect">
            <a:avLst/>
          </a:prstGeom>
          <a:solidFill>
            <a:srgbClr val="F7F9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092440" y="1600200"/>
            <a:ext cx="109728" cy="4114800"/>
          </a:xfrm>
          <a:prstGeom prst="rect">
            <a:avLst/>
          </a:prstGeom>
          <a:solidFill>
            <a:srgbClr val="76B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321040" y="1764792"/>
            <a:ext cx="28803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76B42E"/>
                </a:solidFill>
                <a:latin typeface="Aptos Display"/>
              </a:rPr>
              <a:t>→  BE READY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321040" y="2240280"/>
            <a:ext cx="2880360" cy="32918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84D"/>
                </a:solidFill>
                <a:latin typeface="Aptos"/>
              </a:rPr>
              <a:t>When your teacher says it is Mile time, get moving quickly so we make the most of it.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00A7D6"/>
                </a:solidFill>
                <a:latin typeface="Aptos Display"/>
              </a:rPr>
              <a:t>Know the route — keep it safe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932688"/>
            <a:ext cx="10972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58636C"/>
                </a:solidFill>
                <a:latin typeface="Aptos"/>
              </a:rPr>
              <a:t>Remember: 5 laps make one mile.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565392"/>
            <a:ext cx="7315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Aptos"/>
              </a:rPr>
              <a:t>Towcester C of E Primary School • Mile a Day</a:t>
            </a:r>
          </a:p>
        </p:txBody>
      </p:sp>
      <p:pic>
        <p:nvPicPr>
          <p:cNvPr id="8" name="Picture 7" descr="slide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360" y="1417320"/>
            <a:ext cx="6492240" cy="4871881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406640" y="1417320"/>
            <a:ext cx="4160520" cy="4526280"/>
          </a:xfrm>
          <a:prstGeom prst="roundRect">
            <a:avLst/>
          </a:prstGeom>
          <a:solidFill>
            <a:srgbClr val="F7F9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7406640" y="1417320"/>
            <a:ext cx="109728" cy="4526280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7635240" y="1581912"/>
            <a:ext cx="37033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F5A623"/>
                </a:solidFill>
                <a:latin typeface="Aptos Display"/>
              </a:rPr>
              <a:t>!  THE GOLDEN RULES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635240" y="2057400"/>
            <a:ext cx="3703320" cy="3703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84D"/>
                </a:solidFill>
                <a:latin typeface="Aptos"/>
              </a:rPr>
              <a:t>• Listen to adults
• Give others space
• At the pinch point: WALK and KEEP LEFT
• Take part at the pace that is right for you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00A7D6"/>
                </a:solidFill>
                <a:latin typeface="Aptos Display"/>
              </a:rPr>
              <a:t>Your miles matter!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932688"/>
            <a:ext cx="10972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58636C"/>
                </a:solidFill>
                <a:latin typeface="Aptos"/>
              </a:rPr>
              <a:t>We are building a whole-school team challenge.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565392"/>
            <a:ext cx="7315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Aptos"/>
              </a:rPr>
              <a:t>Towcester C of E Primary School • Mile a Day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68680" y="1600200"/>
            <a:ext cx="4983480" cy="3977639"/>
          </a:xfrm>
          <a:prstGeom prst="roundRect">
            <a:avLst/>
          </a:prstGeom>
          <a:solidFill>
            <a:srgbClr val="F7F9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68680" y="1600200"/>
            <a:ext cx="118872" cy="3977639"/>
          </a:xfrm>
          <a:prstGeom prst="rect">
            <a:avLst/>
          </a:prstGeom>
          <a:solidFill>
            <a:srgbClr val="00A7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1188719" y="1920240"/>
            <a:ext cx="4343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00A7D6"/>
                </a:solidFill>
                <a:latin typeface="Aptos"/>
              </a:rPr>
              <a:t>LOG YOUR MILES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280160" y="2743200"/>
            <a:ext cx="4160520" cy="2560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1F384D"/>
                </a:solidFill>
                <a:latin typeface="Aptos"/>
              </a:rPr>
              <a:t>Every Mile your class completes is added to the Mile a Day tracker.
Every completed Mile helps your year group build its total.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6355080" y="1600200"/>
            <a:ext cx="4983480" cy="3977639"/>
          </a:xfrm>
          <a:prstGeom prst="roundRect">
            <a:avLst/>
          </a:prstGeom>
          <a:solidFill>
            <a:srgbClr val="F7F9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6355080" y="1600200"/>
            <a:ext cx="118872" cy="3977639"/>
          </a:xfrm>
          <a:prstGeom prst="rect">
            <a:avLst/>
          </a:prstGeom>
          <a:solidFill>
            <a:srgbClr val="76B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675120" y="1920240"/>
            <a:ext cx="43434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400" b="1">
                <a:solidFill>
                  <a:srgbClr val="76B42E"/>
                </a:solidFill>
                <a:latin typeface="Aptos"/>
              </a:rPr>
              <a:t>YEAR GROUP REWARD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766560" y="2743200"/>
            <a:ext cx="4160520" cy="2560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900" b="0">
                <a:solidFill>
                  <a:srgbClr val="1F384D"/>
                </a:solidFill>
                <a:latin typeface="Aptos"/>
              </a:rPr>
              <a:t>The year group that logs the most miles travelled will earn a reward!
Work together • keep moving • make every Mile count.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00A7D6"/>
                </a:solidFill>
                <a:latin typeface="Aptos Display"/>
              </a:rPr>
              <a:t>Look out for our Theme Weeks!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932688"/>
            <a:ext cx="10972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58636C"/>
                </a:solidFill>
                <a:latin typeface="Aptos"/>
              </a:rPr>
              <a:t>The Mile stays simple — but some weeks will have an extra challenge.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565392"/>
            <a:ext cx="7315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Aptos"/>
              </a:rPr>
              <a:t>Towcester C of E Primary School • Mile a Day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94360" y="1417320"/>
            <a:ext cx="3520440" cy="1874519"/>
          </a:xfrm>
          <a:prstGeom prst="roundRect">
            <a:avLst/>
          </a:prstGeom>
          <a:solidFill>
            <a:srgbClr val="F7F9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594360" y="1417320"/>
            <a:ext cx="109728" cy="1874519"/>
          </a:xfrm>
          <a:prstGeom prst="rect">
            <a:avLst/>
          </a:prstGeom>
          <a:solidFill>
            <a:srgbClr val="00A7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TextBox 9"/>
          <p:cNvSpPr txBox="1"/>
          <p:nvPr/>
        </p:nvSpPr>
        <p:spPr>
          <a:xfrm>
            <a:off x="822960" y="1581912"/>
            <a:ext cx="3063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00A7D6"/>
                </a:solidFill>
                <a:latin typeface="Aptos Display"/>
              </a:rPr>
              <a:t>Autumn 1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2057400"/>
            <a:ext cx="30632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84D"/>
                </a:solidFill>
                <a:latin typeface="Aptos"/>
              </a:rPr>
              <a:t>Mindful Mile
Notice what you can see, hear and feel.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416552" y="1417320"/>
            <a:ext cx="3520440" cy="1874519"/>
          </a:xfrm>
          <a:prstGeom prst="roundRect">
            <a:avLst/>
          </a:prstGeom>
          <a:solidFill>
            <a:srgbClr val="F7F9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4416552" y="1417320"/>
            <a:ext cx="109728" cy="1874519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4645152" y="1581912"/>
            <a:ext cx="3063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E22C79"/>
                </a:solidFill>
                <a:latin typeface="Aptos Display"/>
              </a:rPr>
              <a:t>Autumn 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645152" y="2057400"/>
            <a:ext cx="30632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84D"/>
                </a:solidFill>
                <a:latin typeface="Aptos"/>
              </a:rPr>
              <a:t>Kindness &amp; Connection
Encourage, include and connect with others.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8238744" y="1417320"/>
            <a:ext cx="3520440" cy="1874519"/>
          </a:xfrm>
          <a:prstGeom prst="roundRect">
            <a:avLst/>
          </a:prstGeom>
          <a:solidFill>
            <a:srgbClr val="F7F9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Rectangle 16"/>
          <p:cNvSpPr/>
          <p:nvPr/>
        </p:nvSpPr>
        <p:spPr>
          <a:xfrm>
            <a:off x="8238744" y="1417320"/>
            <a:ext cx="109728" cy="1874519"/>
          </a:xfrm>
          <a:prstGeom prst="rect">
            <a:avLst/>
          </a:prstGeom>
          <a:solidFill>
            <a:srgbClr val="76B42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8467344" y="1581912"/>
            <a:ext cx="3063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76B42E"/>
                </a:solidFill>
                <a:latin typeface="Aptos Display"/>
              </a:rPr>
              <a:t>Spring 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467344" y="2057400"/>
            <a:ext cx="30632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84D"/>
                </a:solidFill>
                <a:latin typeface="Aptos"/>
              </a:rPr>
              <a:t>Feel-Good Mile
Notice how movement can change how you feel.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94360" y="3657600"/>
            <a:ext cx="3520440" cy="1874519"/>
          </a:xfrm>
          <a:prstGeom prst="roundRect">
            <a:avLst/>
          </a:prstGeom>
          <a:solidFill>
            <a:srgbClr val="F7F9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594360" y="3657600"/>
            <a:ext cx="109728" cy="1874519"/>
          </a:xfrm>
          <a:prstGeom prst="rect">
            <a:avLst/>
          </a:prstGeom>
          <a:solidFill>
            <a:srgbClr val="F5A62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822960" y="3822191"/>
            <a:ext cx="3063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F5A623"/>
                </a:solidFill>
                <a:latin typeface="Aptos Display"/>
              </a:rPr>
              <a:t>Spring 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22960" y="4297680"/>
            <a:ext cx="30632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84D"/>
                </a:solidFill>
                <a:latin typeface="Aptos"/>
              </a:rPr>
              <a:t>Story Mile
Build a story across your five laps.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4416552" y="3657600"/>
            <a:ext cx="3520440" cy="1874519"/>
          </a:xfrm>
          <a:prstGeom prst="roundRect">
            <a:avLst/>
          </a:prstGeom>
          <a:solidFill>
            <a:srgbClr val="F7F9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4416552" y="3657600"/>
            <a:ext cx="109728" cy="1874519"/>
          </a:xfrm>
          <a:prstGeom prst="rect">
            <a:avLst/>
          </a:prstGeom>
          <a:solidFill>
            <a:srgbClr val="00A7D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4645152" y="3822191"/>
            <a:ext cx="3063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00A7D6"/>
                </a:solidFill>
                <a:latin typeface="Aptos Display"/>
              </a:rPr>
              <a:t>Summer 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4645152" y="4297680"/>
            <a:ext cx="30632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84D"/>
                </a:solidFill>
                <a:latin typeface="Aptos"/>
              </a:rPr>
              <a:t>Active Travel Mile
Spot safe, active ways to travel.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8238744" y="3657600"/>
            <a:ext cx="3520440" cy="1874519"/>
          </a:xfrm>
          <a:prstGeom prst="roundRect">
            <a:avLst/>
          </a:prstGeom>
          <a:solidFill>
            <a:srgbClr val="F7F9FA"/>
          </a:solidFill>
          <a:ln>
            <a:solidFill>
              <a:srgbClr val="DCE1E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8238744" y="3657600"/>
            <a:ext cx="109728" cy="1874519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8467344" y="3822191"/>
            <a:ext cx="306324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900" b="1">
                <a:solidFill>
                  <a:srgbClr val="E22C79"/>
                </a:solidFill>
                <a:latin typeface="Aptos Display"/>
              </a:rPr>
              <a:t>Summer 2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8467344" y="4297680"/>
            <a:ext cx="3063240" cy="10515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0">
                <a:solidFill>
                  <a:srgbClr val="1F384D"/>
                </a:solidFill>
                <a:latin typeface="Aptos"/>
              </a:rPr>
              <a:t>Team Towcester Mile
Work together and celebrate participation.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1695" cy="128016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548640" y="320040"/>
            <a:ext cx="1106424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3000" b="1">
                <a:solidFill>
                  <a:srgbClr val="00A7D6"/>
                </a:solidFill>
                <a:latin typeface="Aptos Display"/>
              </a:rPr>
              <a:t>What will the Theme Weeks connect to?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932688"/>
            <a:ext cx="109728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58636C"/>
                </a:solidFill>
                <a:latin typeface="Aptos"/>
              </a:rPr>
              <a:t>Movement can link with important events across the school year.</a:t>
            </a:r>
          </a:p>
        </p:txBody>
      </p:sp>
      <p:sp>
        <p:nvSpPr>
          <p:cNvPr id="6" name="Rectangle 5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11480" y="6565392"/>
            <a:ext cx="7315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Aptos"/>
              </a:rPr>
              <a:t>Towcester C of E Primary School • Mile a Day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914400" y="1371600"/>
            <a:ext cx="10332720" cy="603504"/>
          </a:xfrm>
          <a:prstGeom prst="roundRect">
            <a:avLst/>
          </a:prstGeom>
          <a:solidFill>
            <a:srgbClr val="F7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143000" y="1444752"/>
            <a:ext cx="374903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A7D6"/>
                </a:solidFill>
                <a:latin typeface="Aptos Display"/>
              </a:rPr>
              <a:t>Mindful Mile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892040" y="1444752"/>
            <a:ext cx="58521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F384D"/>
                </a:solidFill>
                <a:latin typeface="Aptos"/>
              </a:rPr>
              <a:t>World Mental Health Day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914400" y="2157984"/>
            <a:ext cx="10332720" cy="603504"/>
          </a:xfrm>
          <a:prstGeom prst="roundRect">
            <a:avLst/>
          </a:prstGeom>
          <a:solidFill>
            <a:srgbClr val="F7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1143000" y="2231136"/>
            <a:ext cx="374903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E22C79"/>
                </a:solidFill>
                <a:latin typeface="Aptos Display"/>
              </a:rPr>
              <a:t>Kindness &amp; Connection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92040" y="2231136"/>
            <a:ext cx="58521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F384D"/>
                </a:solidFill>
                <a:latin typeface="Aptos"/>
              </a:rPr>
              <a:t>Anti-Bullying Week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914400" y="2944368"/>
            <a:ext cx="10332720" cy="603504"/>
          </a:xfrm>
          <a:prstGeom prst="roundRect">
            <a:avLst/>
          </a:prstGeom>
          <a:solidFill>
            <a:srgbClr val="F7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143000" y="3017520"/>
            <a:ext cx="374903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76B42E"/>
                </a:solidFill>
                <a:latin typeface="Aptos Display"/>
              </a:rPr>
              <a:t>Feel-Good Mile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892040" y="3017520"/>
            <a:ext cx="58521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F384D"/>
                </a:solidFill>
                <a:latin typeface="Aptos"/>
              </a:rPr>
              <a:t>Children’s Mental Health Week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914400" y="3730752"/>
            <a:ext cx="10332720" cy="603504"/>
          </a:xfrm>
          <a:prstGeom prst="roundRect">
            <a:avLst/>
          </a:prstGeom>
          <a:solidFill>
            <a:srgbClr val="F7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TextBox 17"/>
          <p:cNvSpPr txBox="1"/>
          <p:nvPr/>
        </p:nvSpPr>
        <p:spPr>
          <a:xfrm>
            <a:off x="1143000" y="3803904"/>
            <a:ext cx="374903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F5A623"/>
                </a:solidFill>
                <a:latin typeface="Aptos Display"/>
              </a:rPr>
              <a:t>Story Mile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92040" y="3803904"/>
            <a:ext cx="58521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F384D"/>
                </a:solidFill>
                <a:latin typeface="Aptos"/>
              </a:rPr>
              <a:t>World Book Day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4400" y="4517136"/>
            <a:ext cx="10332720" cy="603504"/>
          </a:xfrm>
          <a:prstGeom prst="roundRect">
            <a:avLst/>
          </a:prstGeom>
          <a:solidFill>
            <a:srgbClr val="F7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1143000" y="4590288"/>
            <a:ext cx="374903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00A7D6"/>
                </a:solidFill>
                <a:latin typeface="Aptos Display"/>
              </a:rPr>
              <a:t>Active Travel Mile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892040" y="4590288"/>
            <a:ext cx="58521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F384D"/>
                </a:solidFill>
                <a:latin typeface="Aptos"/>
              </a:rPr>
              <a:t>Walk to School focus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14400" y="5303520"/>
            <a:ext cx="10332720" cy="603504"/>
          </a:xfrm>
          <a:prstGeom prst="roundRect">
            <a:avLst/>
          </a:prstGeom>
          <a:solidFill>
            <a:srgbClr val="F7F9F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1143000" y="5376672"/>
            <a:ext cx="3749039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>
                <a:solidFill>
                  <a:srgbClr val="E22C79"/>
                </a:solidFill>
                <a:latin typeface="Aptos Display"/>
              </a:rPr>
              <a:t>Team Towcester Mile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4892040" y="5376672"/>
            <a:ext cx="585216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>
                <a:solidFill>
                  <a:srgbClr val="1F384D"/>
                </a:solidFill>
                <a:latin typeface="Aptos"/>
              </a:rPr>
              <a:t>National School Sports Week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731520" y="868680"/>
            <a:ext cx="1069848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4200" b="1">
                <a:solidFill>
                  <a:srgbClr val="FFFFFF"/>
                </a:solidFill>
                <a:latin typeface="Aptos Display"/>
              </a:rPr>
              <a:t>EVERY LAP COUNTS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4400" y="1828800"/>
            <a:ext cx="10332720" cy="54864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0">
                <a:solidFill>
                  <a:srgbClr val="FFFFFF"/>
                </a:solidFill>
                <a:latin typeface="Aptos"/>
              </a:rPr>
              <a:t>Every time you take part, you help your year group build its total.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" y="297180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D23C"/>
                </a:solidFill>
                <a:latin typeface="Aptos Display"/>
              </a:rPr>
              <a:t>MOVE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709160" y="297180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D23C"/>
                </a:solidFill>
                <a:latin typeface="Aptos Display"/>
              </a:rPr>
              <a:t>ENCOURAGE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21040" y="2971800"/>
            <a:ext cx="27432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000" b="1">
                <a:solidFill>
                  <a:srgbClr val="FFD23C"/>
                </a:solidFill>
                <a:latin typeface="Aptos Display"/>
              </a:rPr>
              <a:t>KEEP GOING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4343400"/>
            <a:ext cx="10332720" cy="7315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3100" b="1">
                <a:solidFill>
                  <a:srgbClr val="FFFFFF"/>
                </a:solidFill>
                <a:latin typeface="Aptos Display"/>
              </a:rPr>
              <a:t>Which year group will log the most miles?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303520"/>
            <a:ext cx="103327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Aptos Display"/>
              </a:rPr>
              <a:t>Ready… set… MILE!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6556248"/>
            <a:ext cx="12191695" cy="301752"/>
          </a:xfrm>
          <a:prstGeom prst="rect">
            <a:avLst/>
          </a:prstGeom>
          <a:solidFill>
            <a:srgbClr val="E22C7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411480" y="6565392"/>
            <a:ext cx="7315200" cy="20116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>
                <a:solidFill>
                  <a:srgbClr val="FFFFFF"/>
                </a:solidFill>
                <a:latin typeface="Aptos"/>
              </a:rPr>
              <a:t>Towcester C of E Primary School • Mile a Day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9987</TotalTime>
  <Words>584</Words>
  <Application>Microsoft Office PowerPoint</Application>
  <PresentationFormat>Widescreen</PresentationFormat>
  <Paragraphs>76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Aptos</vt:lpstr>
      <vt:lpstr>Aptos Display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>Leigh Churchward</dc:creator>
  <cp:keywords/>
  <dc:description>generated using python-pptx</dc:description>
  <cp:lastModifiedBy>Leigh Churchward</cp:lastModifiedBy>
  <cp:revision>1</cp:revision>
  <dcterms:created xsi:type="dcterms:W3CDTF">2013-01-27T09:14:16Z</dcterms:created>
  <dcterms:modified xsi:type="dcterms:W3CDTF">2026-09-16T12:17:09Z</dcterms:modified>
  <cp:category/>
</cp:coreProperties>
</file>